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2" r:id="rId39"/>
    <p:sldId id="277" r:id="rId40"/>
    <p:sldId id="265" r:id="rId4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19/02/2018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19/02/2018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19/02/2018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19/02/2018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19/02/2018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19/02/2018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19/02/2018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19/02/2018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19/02/2018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19/02/2018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19/02/2018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19/02/2018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19/02/2018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36101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Site</a:t>
            </a:r>
            <a:r>
              <a:rPr lang="es-CO" sz="4400" b="1" dirty="0">
                <a:solidFill>
                  <a:schemeClr val="bg1"/>
                </a:solidFill>
                <a:latin typeface="Berlin Sans FB Demi" panose="020E0802020502020306" pitchFamily="34" charset="0"/>
              </a:rPr>
              <a:t>: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filetype:txt</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username|password</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248794" y="8562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6113473" cy="1254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p>
          <a:p>
            <a:pPr marL="0" indent="0" algn="ctr">
              <a:buNone/>
            </a:pPr>
            <a:r>
              <a:rPr lang="es-CO" sz="2000" b="1" dirty="0">
                <a:solidFill>
                  <a:schemeClr val="bg1"/>
                </a:solidFill>
                <a:latin typeface="Berlin Sans FB Demi" panose="020E0802020502020306" pitchFamily="34" charset="0"/>
              </a:rPr>
              <a:t>python2.7 </a:t>
            </a: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
        <p:nvSpPr>
          <p:cNvPr id="2" name="CuadroTexto 1">
            <a:extLst>
              <a:ext uri="{FF2B5EF4-FFF2-40B4-BE49-F238E27FC236}">
                <a16:creationId xmlns:a16="http://schemas.microsoft.com/office/drawing/2014/main" id="{4CDAD6D9-83DB-494D-A648-6DD06816FDD3}"/>
              </a:ext>
            </a:extLst>
          </p:cNvPr>
          <p:cNvSpPr txBox="1"/>
          <p:nvPr/>
        </p:nvSpPr>
        <p:spPr>
          <a:xfrm>
            <a:off x="4576929" y="6258187"/>
            <a:ext cx="3038139" cy="369332"/>
          </a:xfrm>
          <a:prstGeom prst="rect">
            <a:avLst/>
          </a:prstGeom>
          <a:noFill/>
        </p:spPr>
        <p:txBody>
          <a:bodyPr wrap="none" rtlCol="0">
            <a:spAutoFit/>
          </a:bodyPr>
          <a:lstStyle/>
          <a:p>
            <a:r>
              <a:rPr lang="es-CO" dirty="0">
                <a:solidFill>
                  <a:schemeClr val="bg1"/>
                </a:solidFill>
              </a:rPr>
              <a:t>https://youtu.be/k_Nbel0SEzo</a:t>
            </a:r>
          </a:p>
        </p:txBody>
      </p:sp>
    </p:spTree>
    <p:extLst>
      <p:ext uri="{BB962C8B-B14F-4D97-AF65-F5344CB8AC3E}">
        <p14:creationId xmlns:p14="http://schemas.microsoft.com/office/powerpoint/2010/main" val="908173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453</Words>
  <Application>Microsoft Office PowerPoint</Application>
  <PresentationFormat>Panorámica</PresentationFormat>
  <Paragraphs>141</Paragraphs>
  <Slides>40</Slides>
  <Notes>0</Notes>
  <HiddenSlides>0</HiddenSlides>
  <MMClips>6</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76</cp:revision>
  <dcterms:created xsi:type="dcterms:W3CDTF">2017-09-04T21:29:19Z</dcterms:created>
  <dcterms:modified xsi:type="dcterms:W3CDTF">2018-02-20T04:03:32Z</dcterms:modified>
</cp:coreProperties>
</file>